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62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1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5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9463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72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43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61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81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3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6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1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19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4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0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38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39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7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A18801-1824-4B41-BF48-3DF4C1087973}" type="datetimeFigureOut">
              <a:rPr lang="en-US" smtClean="0"/>
              <a:t>7/19/2024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E2CFF-75A1-4D8F-8A56-38D3DE86B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479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github/gitignore" TargetMode="Externa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B1CF6-BB2A-127C-551F-4019EA6B20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Snapshots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4375A-F0C8-8454-A950-7415E862F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1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C6E0ED-60EF-7558-24A5-53884F35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26" y="1137293"/>
            <a:ext cx="7878347" cy="525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75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6165E-39E3-35EA-A6ED-29DCAE75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612" y="1135117"/>
            <a:ext cx="8161948" cy="49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82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D386A7-25EC-4B0D-4C06-9A4BE4369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483" y="1351237"/>
            <a:ext cx="7869034" cy="45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20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35396-4B88-831B-012B-5BC8F5AB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85" y="1866207"/>
            <a:ext cx="3090401" cy="31255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F29C7-BE25-851C-40B5-3A58CBC7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508" y="3226601"/>
            <a:ext cx="6104415" cy="169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4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A8C6-7DF8-9C71-FF40-A37AD232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09FFB-8151-1659-A5CA-8C9CB85AA52E}"/>
              </a:ext>
            </a:extLst>
          </p:cNvPr>
          <p:cNvSpPr txBox="1"/>
          <p:nvPr/>
        </p:nvSpPr>
        <p:spPr>
          <a:xfrm>
            <a:off x="7788702" y="4650956"/>
            <a:ext cx="37990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 git add file1.txt file2.txt</a:t>
            </a:r>
          </a:p>
          <a:p>
            <a:endParaRPr lang="en-US" dirty="0"/>
          </a:p>
          <a:p>
            <a:r>
              <a:rPr lang="en-US" dirty="0"/>
              <a:t>&gt; git add .txt </a:t>
            </a:r>
          </a:p>
          <a:p>
            <a:endParaRPr lang="en-US" dirty="0"/>
          </a:p>
          <a:p>
            <a:r>
              <a:rPr lang="en-US" dirty="0"/>
              <a:t>&gt; git add 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95E21-EB41-CA2D-32F1-A92226C7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96" y="1556749"/>
            <a:ext cx="6782747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33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F94CBE-C6FB-84C2-9ABE-EE9EF46C0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58" y="923575"/>
            <a:ext cx="6268325" cy="50108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D7129-AFC1-DB32-449D-F0A59CCAF5BC}"/>
              </a:ext>
            </a:extLst>
          </p:cNvPr>
          <p:cNvSpPr txBox="1"/>
          <p:nvPr/>
        </p:nvSpPr>
        <p:spPr>
          <a:xfrm>
            <a:off x="1046375" y="2969443"/>
            <a:ext cx="227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file1.txt</a:t>
            </a:r>
          </a:p>
        </p:txBody>
      </p:sp>
    </p:spTree>
    <p:extLst>
      <p:ext uri="{BB962C8B-B14F-4D97-AF65-F5344CB8AC3E}">
        <p14:creationId xmlns:p14="http://schemas.microsoft.com/office/powerpoint/2010/main" val="325142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94D595-8175-CBA0-A759-4F88F55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009312"/>
            <a:ext cx="10421804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78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A5811-8A11-48CF-25EB-0A52C63DD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1814287"/>
            <a:ext cx="6858957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67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D6E3A-D0E3-55BF-2189-6D872167F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3CF6C-8940-1FCD-CBFF-ABE9271B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17" y="1484293"/>
            <a:ext cx="6973273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63A513-16A4-7C72-E247-778E1EFDE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17" y="2225767"/>
            <a:ext cx="7156806" cy="42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45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6B87F-F9D3-A40E-B388-F630A977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394" y="1640519"/>
            <a:ext cx="6619792" cy="1694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E9376-9042-714B-8AB0-A6F1DB3EAEAA}"/>
              </a:ext>
            </a:extLst>
          </p:cNvPr>
          <p:cNvSpPr txBox="1"/>
          <p:nvPr/>
        </p:nvSpPr>
        <p:spPr>
          <a:xfrm>
            <a:off x="1362635" y="1073049"/>
            <a:ext cx="6499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saving the changes and closing the editor</a:t>
            </a:r>
          </a:p>
        </p:txBody>
      </p:sp>
    </p:spTree>
    <p:extLst>
      <p:ext uri="{BB962C8B-B14F-4D97-AF65-F5344CB8AC3E}">
        <p14:creationId xmlns:p14="http://schemas.microsoft.com/office/powerpoint/2010/main" val="106015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79A09-9C0D-47DA-8ADB-EE6544DB3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Initializing a Repository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3E956A-26BD-9FD7-A852-82E9081D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747091"/>
            <a:ext cx="7516274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54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0015-5A5F-B17D-1976-FACAB5B9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Committing Best Practices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1F3C5-ED6C-FEE6-464A-64FBF0BC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2" y="1363451"/>
            <a:ext cx="5153929" cy="25089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2698F-0094-B4A3-8596-7DFA8B59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370521"/>
            <a:ext cx="4641130" cy="2520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AC4C3-64CD-66BD-802E-658253896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829" y="3872377"/>
            <a:ext cx="3136158" cy="250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4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4F8F-35E9-C32F-F97E-2EDE9DF4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Skipping the Staging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7AA07-DB9E-EA2F-0148-4321E168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3248"/>
            <a:ext cx="864990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31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0B5E3-0176-4228-97FA-40F27331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973BCA-6196-5C38-A27C-655511181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94" y="1625950"/>
            <a:ext cx="8621328" cy="319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0100DA-F04C-79FE-704E-7145BA02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94" y="4918719"/>
            <a:ext cx="6668431" cy="847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9B8DB9-AFBD-EC42-42DD-99DF721770C5}"/>
              </a:ext>
            </a:extLst>
          </p:cNvPr>
          <p:cNvSpPr txBox="1"/>
          <p:nvPr/>
        </p:nvSpPr>
        <p:spPr>
          <a:xfrm>
            <a:off x="2677212" y="5342640"/>
            <a:ext cx="508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are they still there (staging area)? </a:t>
            </a:r>
          </a:p>
        </p:txBody>
      </p:sp>
    </p:spTree>
    <p:extLst>
      <p:ext uri="{BB962C8B-B14F-4D97-AF65-F5344CB8AC3E}">
        <p14:creationId xmlns:p14="http://schemas.microsoft.com/office/powerpoint/2010/main" val="1854605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25B5A-977F-47F5-DDE7-7EF7FABE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1276049"/>
            <a:ext cx="8564170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7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ADEAC4-F211-3021-2D65-599885FB0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081" y="1424020"/>
            <a:ext cx="8326012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86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5FF8B-735F-58EA-FA02-2E633870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and Moving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970C3-83FE-68FC-AAC3-FDDAFECF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54" y="1477880"/>
            <a:ext cx="8459381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1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A3525-D47B-6FAD-B75F-9B000361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48" y="1104290"/>
            <a:ext cx="8611802" cy="3801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66F01-C9C8-E5F5-DE60-8472E206D696}"/>
              </a:ext>
            </a:extLst>
          </p:cNvPr>
          <p:cNvSpPr txBox="1"/>
          <p:nvPr/>
        </p:nvSpPr>
        <p:spPr>
          <a:xfrm>
            <a:off x="1451729" y="5090474"/>
            <a:ext cx="8399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steps (addition and deletion)of operations are needed. </a:t>
            </a:r>
          </a:p>
        </p:txBody>
      </p:sp>
    </p:spTree>
    <p:extLst>
      <p:ext uri="{BB962C8B-B14F-4D97-AF65-F5344CB8AC3E}">
        <p14:creationId xmlns:p14="http://schemas.microsoft.com/office/powerpoint/2010/main" val="2504238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76C2-5356-59C0-4477-99FFB1C7F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i="1" dirty="0">
                <a:solidFill>
                  <a:srgbClr val="FFFF00"/>
                </a:solidFill>
              </a:rPr>
              <a:t>git mv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C32A6-5600-4B60-2E68-FBD6ACB8B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50" y="1635861"/>
            <a:ext cx="855464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290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B3EC-EF5F-0276-787D-9FEADF89A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Ignoring Files - .</a:t>
            </a:r>
            <a:r>
              <a:rPr lang="en-US" dirty="0" err="1"/>
              <a:t>gitignore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19FAE-1ABD-FC80-F83F-A0C856D68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27963"/>
            <a:ext cx="8468907" cy="5496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3A3510-1F1D-6AFA-F9EB-A470BB4B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57" y="4568335"/>
            <a:ext cx="362953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1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37E32-D4CA-A96C-FE12-62829DB9C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651" y="1604708"/>
            <a:ext cx="8754697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6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8AFA7-FA0B-F553-3BFA-05978D1C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.git folder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B2636-26A3-4248-989E-A6511680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53" y="1565907"/>
            <a:ext cx="7316221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58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015C3-F42D-6015-BC7D-4E6EE957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176023"/>
            <a:ext cx="8516539" cy="45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416D6-F7DF-1828-4B5A-2CD6B3DCF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Accidently Committed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7432A-A5E5-56B2-E275-BB4EEE190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54" y="1730513"/>
            <a:ext cx="8564170" cy="4829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6C0FEA-96C0-3700-4DD2-482C047F7522}"/>
              </a:ext>
            </a:extLst>
          </p:cNvPr>
          <p:cNvSpPr txBox="1"/>
          <p:nvPr/>
        </p:nvSpPr>
        <p:spPr>
          <a:xfrm>
            <a:off x="4402318" y="5844619"/>
            <a:ext cx="6240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file will be changed whenever the program is compiled or built. </a:t>
            </a:r>
          </a:p>
        </p:txBody>
      </p:sp>
    </p:spTree>
    <p:extLst>
      <p:ext uri="{BB962C8B-B14F-4D97-AF65-F5344CB8AC3E}">
        <p14:creationId xmlns:p14="http://schemas.microsoft.com/office/powerpoint/2010/main" val="211415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C8D83-F1C8-7B80-3DB6-4FD69A5F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1237944"/>
            <a:ext cx="8535591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56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DF72D-D624-4933-7CC7-2E8D193F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744" y="778505"/>
            <a:ext cx="8630854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81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987973-FC1C-26D5-B7A7-C5B2168FFA69}"/>
              </a:ext>
            </a:extLst>
          </p:cNvPr>
          <p:cNvSpPr txBox="1"/>
          <p:nvPr/>
        </p:nvSpPr>
        <p:spPr>
          <a:xfrm>
            <a:off x="1319753" y="820132"/>
            <a:ext cx="716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bin/</a:t>
            </a:r>
            <a:r>
              <a:rPr lang="en-US" sz="2000" dirty="0" err="1"/>
              <a:t>app.bin</a:t>
            </a:r>
            <a:r>
              <a:rPr lang="en-US" sz="2000" dirty="0"/>
              <a:t> file will remain in the repository, so any modification to the file will continue to be tracked.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FEF05-266A-7A1E-0B6A-3296AAA81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326" y="1565024"/>
            <a:ext cx="8554644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82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BB12-728D-D5CC-561B-C5D8CD4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files in Staging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CE942-1375-9042-4F6F-6ADEC18F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8" y="1623504"/>
            <a:ext cx="6563641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1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32C7-694E-05E1-7AC0-7467B1DC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remove the file from staging area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965139-8A8D-9A85-7345-E352CA59C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190" y="1853248"/>
            <a:ext cx="8554644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545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67CA9-3805-3AE8-0A41-B468BD4B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564" y="869517"/>
            <a:ext cx="8545118" cy="3629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3BE792-6140-E589-E9B7-D988FB77E962}"/>
              </a:ext>
            </a:extLst>
          </p:cNvPr>
          <p:cNvSpPr txBox="1"/>
          <p:nvPr/>
        </p:nvSpPr>
        <p:spPr>
          <a:xfrm>
            <a:off x="1163564" y="4751109"/>
            <a:ext cx="862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this moment, the bin directory will be no longer tracked. </a:t>
            </a:r>
          </a:p>
        </p:txBody>
      </p:sp>
    </p:spTree>
    <p:extLst>
      <p:ext uri="{BB962C8B-B14F-4D97-AF65-F5344CB8AC3E}">
        <p14:creationId xmlns:p14="http://schemas.microsoft.com/office/powerpoint/2010/main" val="33306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02C37-AC19-03EE-73DB-FD2429F3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 template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78E52-8AC8-2EF9-0D30-D3A32C555AEA}"/>
              </a:ext>
            </a:extLst>
          </p:cNvPr>
          <p:cNvSpPr txBox="1"/>
          <p:nvPr/>
        </p:nvSpPr>
        <p:spPr>
          <a:xfrm>
            <a:off x="832933" y="166858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https://github.com/github/gitignore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F32C1-DD0A-5B24-0C3B-D6F0B59E2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76" y="2374205"/>
            <a:ext cx="8279876" cy="360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7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FD38-9D7A-7175-F879-90353763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C862E4-1CD4-E76F-7236-8A8C5726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748" y="1500547"/>
            <a:ext cx="7738063" cy="48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9D6EE-C110-ECF0-DFC6-F223B1F5E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B0D8FE-4DA6-D885-CBC0-C5416548B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713138"/>
            <a:ext cx="8268230" cy="433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69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ED58DF-C1D2-6283-8F4D-D40C8C63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442" y="1266390"/>
            <a:ext cx="5161905" cy="168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410D98-04C3-D1B9-B47E-201CB4C67901}"/>
              </a:ext>
            </a:extLst>
          </p:cNvPr>
          <p:cNvSpPr txBox="1"/>
          <p:nvPr/>
        </p:nvSpPr>
        <p:spPr>
          <a:xfrm>
            <a:off x="1470580" y="3195687"/>
            <a:ext cx="6504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Left Col: Staging Area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Right Col: Working Directory</a:t>
            </a:r>
          </a:p>
          <a:p>
            <a:pPr marL="285750" indent="-285750">
              <a:buFontTx/>
              <a:buChar char="-"/>
            </a:pPr>
            <a:endParaRPr lang="en-US" dirty="0">
              <a:latin typeface="Aptos" panose="020B00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   M: file1.js was modified, but not in the staging area.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ptos" panose="020B0004020202020204" pitchFamily="34" charset="0"/>
              </a:rPr>
              <a:t>? ?:  file2.js was newly created and not in the staging area.</a:t>
            </a:r>
          </a:p>
        </p:txBody>
      </p:sp>
    </p:spTree>
    <p:extLst>
      <p:ext uri="{BB962C8B-B14F-4D97-AF65-F5344CB8AC3E}">
        <p14:creationId xmlns:p14="http://schemas.microsoft.com/office/powerpoint/2010/main" val="920495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81ABBE-5B32-576F-BF92-7466E740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047" y="695666"/>
            <a:ext cx="8761905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20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E36566-C763-33CA-E3FE-869898C77908}"/>
              </a:ext>
            </a:extLst>
          </p:cNvPr>
          <p:cNvSpPr txBox="1"/>
          <p:nvPr/>
        </p:nvSpPr>
        <p:spPr>
          <a:xfrm>
            <a:off x="1554695" y="546755"/>
            <a:ext cx="7041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Change file1.js one more time…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A7616-AE49-A331-ABD2-141380F3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81" y="1148153"/>
            <a:ext cx="8780952" cy="546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33E2A-7A82-5A0F-2C16-1E5F04B42E4E}"/>
              </a:ext>
            </a:extLst>
          </p:cNvPr>
          <p:cNvSpPr txBox="1"/>
          <p:nvPr/>
        </p:nvSpPr>
        <p:spPr>
          <a:xfrm>
            <a:off x="3996965" y="3355942"/>
            <a:ext cx="524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changes in staging area and also some changes in the working directory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F8A0DA-2456-D2D4-16FB-38CF614859B9}"/>
              </a:ext>
            </a:extLst>
          </p:cNvPr>
          <p:cNvCxnSpPr/>
          <p:nvPr/>
        </p:nvCxnSpPr>
        <p:spPr>
          <a:xfrm flipH="1">
            <a:off x="2007909" y="3535052"/>
            <a:ext cx="1923068" cy="754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053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74B63-4972-E1A3-4817-C6A39007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24" y="695666"/>
            <a:ext cx="8780952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228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4E96A-D874-0B09-FB24-46A9A0DABEF9}"/>
              </a:ext>
            </a:extLst>
          </p:cNvPr>
          <p:cNvSpPr txBox="1"/>
          <p:nvPr/>
        </p:nvSpPr>
        <p:spPr>
          <a:xfrm>
            <a:off x="1838227" y="644893"/>
            <a:ext cx="661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Staging file2.js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2DE00-F801-433A-F317-9818B88F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377" y="1223567"/>
            <a:ext cx="8761905" cy="5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953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58CE4-044E-8499-DBDB-45555444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Staged and </a:t>
            </a:r>
            <a:r>
              <a:rPr lang="en-US" dirty="0" err="1"/>
              <a:t>Unstaged</a:t>
            </a:r>
            <a:r>
              <a:rPr lang="en-US" dirty="0"/>
              <a:t> Changes: </a:t>
            </a:r>
            <a:r>
              <a:rPr lang="en-US" i="1" dirty="0"/>
              <a:t>diff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E56A8-E935-15B3-F935-BF190D4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32" y="1897352"/>
            <a:ext cx="7154571" cy="4507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9DF457-929A-81E8-4307-6261105D7C5F}"/>
              </a:ext>
            </a:extLst>
          </p:cNvPr>
          <p:cNvSpPr txBox="1"/>
          <p:nvPr/>
        </p:nvSpPr>
        <p:spPr>
          <a:xfrm>
            <a:off x="4638983" y="2765175"/>
            <a:ext cx="3090614" cy="233910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‘-’ means old copy</a:t>
            </a:r>
          </a:p>
          <a:p>
            <a:r>
              <a:rPr lang="en-US" sz="1600" dirty="0">
                <a:solidFill>
                  <a:srgbClr val="FFFF00"/>
                </a:solidFill>
              </a:rPr>
              <a:t>‘+’ means new copy</a:t>
            </a:r>
          </a:p>
          <a:p>
            <a:endParaRPr lang="en-US" sz="1600" dirty="0">
              <a:solidFill>
                <a:srgbClr val="FFFF00"/>
              </a:solidFill>
            </a:endParaRPr>
          </a:p>
          <a:p>
            <a:r>
              <a:rPr lang="en-US" sz="1600" dirty="0">
                <a:solidFill>
                  <a:srgbClr val="FFFF00"/>
                </a:solidFill>
              </a:rPr>
              <a:t>Line 1 ~ 3: old copy</a:t>
            </a:r>
          </a:p>
          <a:p>
            <a:r>
              <a:rPr lang="en-US" sz="1600" dirty="0">
                <a:solidFill>
                  <a:srgbClr val="FFFF00"/>
                </a:solidFill>
              </a:rPr>
              <a:t>Line 1 ~ 5: new copy</a:t>
            </a:r>
          </a:p>
          <a:p>
            <a:endParaRPr lang="en-US" sz="1600" dirty="0">
              <a:solidFill>
                <a:srgbClr val="FFFF00"/>
              </a:solidFill>
            </a:endParaRPr>
          </a:p>
          <a:p>
            <a:r>
              <a:rPr lang="en-US" sz="1600" dirty="0">
                <a:solidFill>
                  <a:srgbClr val="00B050"/>
                </a:solidFill>
              </a:rPr>
              <a:t>+sky</a:t>
            </a:r>
          </a:p>
          <a:p>
            <a:r>
              <a:rPr lang="en-US" sz="1600" dirty="0">
                <a:solidFill>
                  <a:srgbClr val="00B050"/>
                </a:solidFill>
              </a:rPr>
              <a:t>+ocean</a:t>
            </a:r>
          </a:p>
          <a:p>
            <a:r>
              <a:rPr lang="en-US" sz="1600" dirty="0">
                <a:solidFill>
                  <a:srgbClr val="00B050"/>
                </a:solidFill>
              </a:rPr>
              <a:t>    </a:t>
            </a:r>
            <a:r>
              <a:rPr lang="en-US" sz="1600" dirty="0">
                <a:solidFill>
                  <a:srgbClr val="FFFF00"/>
                </a:solidFill>
              </a:rPr>
              <a:t>==&gt; newly added</a:t>
            </a:r>
          </a:p>
        </p:txBody>
      </p:sp>
    </p:spTree>
    <p:extLst>
      <p:ext uri="{BB962C8B-B14F-4D97-AF65-F5344CB8AC3E}">
        <p14:creationId xmlns:p14="http://schemas.microsoft.com/office/powerpoint/2010/main" val="357188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5E7DB5-F565-CDAB-6EC7-E300514972B5}"/>
              </a:ext>
            </a:extLst>
          </p:cNvPr>
          <p:cNvSpPr txBox="1"/>
          <p:nvPr/>
        </p:nvSpPr>
        <p:spPr>
          <a:xfrm>
            <a:off x="1568823" y="519952"/>
            <a:ext cx="77238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following command is used to view </a:t>
            </a:r>
            <a:r>
              <a:rPr lang="en-US" sz="2000" b="1" dirty="0">
                <a:solidFill>
                  <a:srgbClr val="FFFF00"/>
                </a:solidFill>
              </a:rPr>
              <a:t>all changes</a:t>
            </a:r>
            <a:r>
              <a:rPr lang="en-US" sz="2000" dirty="0"/>
              <a:t> including the working directory</a:t>
            </a:r>
          </a:p>
          <a:p>
            <a:endParaRPr lang="en-US" sz="2000" dirty="0"/>
          </a:p>
          <a:p>
            <a:r>
              <a:rPr lang="en-US" sz="2000" dirty="0"/>
              <a:t>&gt; git diff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ADFF6-1A78-877E-397B-6F632E62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23" y="2052334"/>
            <a:ext cx="7723809" cy="428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7FA9B1-0792-0B6D-8462-47DD80F9BA0A}"/>
              </a:ext>
            </a:extLst>
          </p:cNvPr>
          <p:cNvSpPr txBox="1"/>
          <p:nvPr/>
        </p:nvSpPr>
        <p:spPr>
          <a:xfrm>
            <a:off x="4873658" y="4826525"/>
            <a:ext cx="384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the first line of file1.js using VS Code</a:t>
            </a:r>
          </a:p>
        </p:txBody>
      </p:sp>
    </p:spTree>
    <p:extLst>
      <p:ext uri="{BB962C8B-B14F-4D97-AF65-F5344CB8AC3E}">
        <p14:creationId xmlns:p14="http://schemas.microsoft.com/office/powerpoint/2010/main" val="1273109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4A330B-3D32-25CD-CD33-8C9C3A414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714" y="770596"/>
            <a:ext cx="9428571" cy="5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0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56A3-89ED-DBD5-32C8-CC545A83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DIFF Tools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8D695-712A-8F04-987A-8286FED4C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272" y="1152983"/>
            <a:ext cx="3551432" cy="2193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5182EA-187B-5AF3-2ADC-EFC3F215E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779"/>
          <a:stretch/>
        </p:blipFill>
        <p:spPr>
          <a:xfrm>
            <a:off x="1244272" y="3511486"/>
            <a:ext cx="9361905" cy="23788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729FAC-15FF-7599-36BC-EA15AA50FF1C}"/>
              </a:ext>
            </a:extLst>
          </p:cNvPr>
          <p:cNvSpPr/>
          <p:nvPr/>
        </p:nvSpPr>
        <p:spPr>
          <a:xfrm>
            <a:off x="1451728" y="2931736"/>
            <a:ext cx="1451728" cy="414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7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11A9E-1809-668F-095F-68E4B011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57" y="1019476"/>
            <a:ext cx="7914286" cy="4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5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7F7BBD-F562-A327-DDCA-62F7ACF25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37" y="1229982"/>
            <a:ext cx="7894427" cy="460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80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B0A49D-4EE6-D47E-787E-6BE8B455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47" y="962333"/>
            <a:ext cx="9361905" cy="4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72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FD0F-D7EA-164E-B711-0E5C4395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History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3A897-2B40-216A-80FA-15449A63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27369"/>
            <a:ext cx="7465002" cy="4602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1FA0CC-D5E0-0B3D-39F9-B1810526AD50}"/>
              </a:ext>
            </a:extLst>
          </p:cNvPr>
          <p:cNvSpPr txBox="1"/>
          <p:nvPr/>
        </p:nvSpPr>
        <p:spPr>
          <a:xfrm>
            <a:off x="8111113" y="2300139"/>
            <a:ext cx="38326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HEAD references the current branch. So, it references ‘master’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Author, email, date, and message are logged.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23FB04-DD82-0B75-C989-CA7177E13C4C}"/>
              </a:ext>
            </a:extLst>
          </p:cNvPr>
          <p:cNvSpPr txBox="1"/>
          <p:nvPr/>
        </p:nvSpPr>
        <p:spPr>
          <a:xfrm>
            <a:off x="8191893" y="5410986"/>
            <a:ext cx="3676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Space bar:  next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‘q’ key: exit from the log. </a:t>
            </a:r>
          </a:p>
        </p:txBody>
      </p:sp>
    </p:spTree>
    <p:extLst>
      <p:ext uri="{BB962C8B-B14F-4D97-AF65-F5344CB8AC3E}">
        <p14:creationId xmlns:p14="http://schemas.microsoft.com/office/powerpoint/2010/main" val="398432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CE5B02-9E33-8A49-2C79-D75BEA554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47" y="543285"/>
            <a:ext cx="9361905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11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1203-A933-F1BA-75D4-556517A0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a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4D700-EE7C-1A90-ED55-02BAD055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29" y="1528848"/>
            <a:ext cx="7244363" cy="446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41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745AC-58E9-19F9-6204-434DDC4F7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572" y="258904"/>
            <a:ext cx="6661113" cy="2778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ADB8D-38FE-5C16-1F09-AC4FC34E7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572" y="3016686"/>
            <a:ext cx="6661113" cy="325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55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52FA61-99D3-BDE9-DF6B-A58E3AF0E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47" y="543285"/>
            <a:ext cx="9361905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78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F91091-1B44-DA02-714C-4463D6884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31" y="1604027"/>
            <a:ext cx="8266667" cy="3876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E76DCB-E479-5F7F-E369-54584D3B9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898" y="1604027"/>
            <a:ext cx="2785715" cy="20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60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EF25-12AC-04B3-0834-99C962CC1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Unstaging</a:t>
            </a:r>
            <a:r>
              <a:rPr lang="en-US" dirty="0"/>
              <a:t>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831AF-5B89-4151-8DB9-5DF73A469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09" y="1692360"/>
            <a:ext cx="7904762" cy="3190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ABF3F-FD60-F167-B4C0-B3EDA2B91079}"/>
              </a:ext>
            </a:extLst>
          </p:cNvPr>
          <p:cNvSpPr txBox="1"/>
          <p:nvPr/>
        </p:nvSpPr>
        <p:spPr>
          <a:xfrm>
            <a:off x="3459636" y="3652168"/>
            <a:ext cx="478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in the staging area will revert back to the working directory. </a:t>
            </a:r>
          </a:p>
        </p:txBody>
      </p:sp>
    </p:spTree>
    <p:extLst>
      <p:ext uri="{BB962C8B-B14F-4D97-AF65-F5344CB8AC3E}">
        <p14:creationId xmlns:p14="http://schemas.microsoft.com/office/powerpoint/2010/main" val="1255637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F359-CCD2-F0DB-1A1E-8DABEDD9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29" y="1591090"/>
            <a:ext cx="7895238" cy="271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EF80FB-04AE-5794-8380-03C5BC033566}"/>
              </a:ext>
            </a:extLst>
          </p:cNvPr>
          <p:cNvSpPr txBox="1"/>
          <p:nvPr/>
        </p:nvSpPr>
        <p:spPr>
          <a:xfrm>
            <a:off x="2026763" y="4619134"/>
            <a:ext cx="736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 created and staged files will revert to new untracked files.</a:t>
            </a:r>
          </a:p>
        </p:txBody>
      </p:sp>
    </p:spTree>
    <p:extLst>
      <p:ext uri="{BB962C8B-B14F-4D97-AF65-F5344CB8AC3E}">
        <p14:creationId xmlns:p14="http://schemas.microsoft.com/office/powerpoint/2010/main" val="93033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14FA-FB58-15F7-C42A-37DDEA9C6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Discarding Local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B6A8D-3DF7-DF0B-B26F-51336A4BD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6" y="1853248"/>
            <a:ext cx="7723809" cy="244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E5F22B-6FD5-DF39-1A67-F58829CF457A}"/>
              </a:ext>
            </a:extLst>
          </p:cNvPr>
          <p:cNvSpPr txBox="1"/>
          <p:nvPr/>
        </p:nvSpPr>
        <p:spPr>
          <a:xfrm>
            <a:off x="2894029" y="3080976"/>
            <a:ext cx="3827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Discard all local changes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C712C3-7E3E-38DD-7FAB-8E8AE9C3D577}"/>
              </a:ext>
            </a:extLst>
          </p:cNvPr>
          <p:cNvCxnSpPr/>
          <p:nvPr/>
        </p:nvCxnSpPr>
        <p:spPr>
          <a:xfrm>
            <a:off x="1039906" y="3415553"/>
            <a:ext cx="141642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764D5F-D5DF-7D4A-B7AA-C38E3056BCD0}"/>
              </a:ext>
            </a:extLst>
          </p:cNvPr>
          <p:cNvSpPr txBox="1"/>
          <p:nvPr/>
        </p:nvSpPr>
        <p:spPr>
          <a:xfrm>
            <a:off x="851647" y="4464424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 created untracked files will not be affected because git doesn’t have any information of their previous files.  </a:t>
            </a:r>
          </a:p>
        </p:txBody>
      </p:sp>
    </p:spTree>
    <p:extLst>
      <p:ext uri="{BB962C8B-B14F-4D97-AF65-F5344CB8AC3E}">
        <p14:creationId xmlns:p14="http://schemas.microsoft.com/office/powerpoint/2010/main" val="164600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A05BAC-841F-96B7-6DFF-43C5184B8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06" y="1444882"/>
            <a:ext cx="7053352" cy="4345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FF5F9-AD29-5368-920C-4A5843B15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089" y="1444882"/>
            <a:ext cx="4270241" cy="373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59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A617D-FC8D-3095-EE84-0F3906555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90" y="876619"/>
            <a:ext cx="9247619" cy="5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87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1B2DD8-47AB-F736-EE14-DD095C606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47" y="543285"/>
            <a:ext cx="9361905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025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BD2E-9892-F78B-10E1-99D7A1642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Restoring a File to an Earlier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A4F04-4214-40D6-F7F2-20BC1C19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53" y="1448758"/>
            <a:ext cx="8040038" cy="49565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9B9CCE-9EBC-7447-0900-020B70EED2FD}"/>
              </a:ext>
            </a:extLst>
          </p:cNvPr>
          <p:cNvSpPr txBox="1"/>
          <p:nvPr/>
        </p:nvSpPr>
        <p:spPr>
          <a:xfrm>
            <a:off x="1866508" y="5086076"/>
            <a:ext cx="4864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Delete a file and accidently commit the change. </a:t>
            </a:r>
          </a:p>
        </p:txBody>
      </p:sp>
    </p:spTree>
    <p:extLst>
      <p:ext uri="{BB962C8B-B14F-4D97-AF65-F5344CB8AC3E}">
        <p14:creationId xmlns:p14="http://schemas.microsoft.com/office/powerpoint/2010/main" val="1908821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6DBA1-3FC6-6BD1-3A79-73FCC1B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047" y="543285"/>
            <a:ext cx="9361905" cy="5771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21341F-C571-94CE-69E2-9AC20A4E3EBC}"/>
              </a:ext>
            </a:extLst>
          </p:cNvPr>
          <p:cNvSpPr txBox="1"/>
          <p:nvPr/>
        </p:nvSpPr>
        <p:spPr>
          <a:xfrm>
            <a:off x="2083324" y="5476973"/>
            <a:ext cx="7164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Restore the file from the previous snapshot and add it a new untracked file. </a:t>
            </a:r>
          </a:p>
        </p:txBody>
      </p:sp>
    </p:spTree>
    <p:extLst>
      <p:ext uri="{BB962C8B-B14F-4D97-AF65-F5344CB8AC3E}">
        <p14:creationId xmlns:p14="http://schemas.microsoft.com/office/powerpoint/2010/main" val="3786736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F314-2912-9C5B-BE0F-0B670BF8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Snapshots with VS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9FCC2A-E765-F90C-499D-CC9863BEA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98" y="2283539"/>
            <a:ext cx="7375390" cy="4121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6A0E0F-19C0-C46A-CE03-23958004BA8B}"/>
              </a:ext>
            </a:extLst>
          </p:cNvPr>
          <p:cNvSpPr txBox="1"/>
          <p:nvPr/>
        </p:nvSpPr>
        <p:spPr>
          <a:xfrm>
            <a:off x="970961" y="1338606"/>
            <a:ext cx="575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the folder using VS Code</a:t>
            </a:r>
          </a:p>
        </p:txBody>
      </p:sp>
    </p:spTree>
    <p:extLst>
      <p:ext uri="{BB962C8B-B14F-4D97-AF65-F5344CB8AC3E}">
        <p14:creationId xmlns:p14="http://schemas.microsoft.com/office/powerpoint/2010/main" val="3662436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23F25D-9F6A-3B26-0AA2-BCD9AE882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5" y="557571"/>
            <a:ext cx="10276190" cy="5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51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CDD3F-3ADD-18F4-7B34-B5798F458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05" y="557571"/>
            <a:ext cx="10276190" cy="57428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6DB6D-2067-9B76-2311-3A9596C48667}"/>
              </a:ext>
            </a:extLst>
          </p:cNvPr>
          <p:cNvSpPr txBox="1"/>
          <p:nvPr/>
        </p:nvSpPr>
        <p:spPr>
          <a:xfrm>
            <a:off x="4572000" y="3308808"/>
            <a:ext cx="4685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icons, you can stage and </a:t>
            </a:r>
            <a:r>
              <a:rPr lang="en-US" dirty="0" err="1"/>
              <a:t>unstage</a:t>
            </a:r>
            <a:r>
              <a:rPr lang="en-US" dirty="0"/>
              <a:t> changes. </a:t>
            </a:r>
          </a:p>
        </p:txBody>
      </p:sp>
    </p:spTree>
    <p:extLst>
      <p:ext uri="{BB962C8B-B14F-4D97-AF65-F5344CB8AC3E}">
        <p14:creationId xmlns:p14="http://schemas.microsoft.com/office/powerpoint/2010/main" val="4228576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72489-9257-C6C4-B70B-7645E9425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96" y="1349604"/>
            <a:ext cx="8427563" cy="45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4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F147D-18F5-F64A-E54F-9FD6CADB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48" y="670692"/>
            <a:ext cx="10276190" cy="5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27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A436C4-1D55-02B7-A04E-D6632E61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33" y="557571"/>
            <a:ext cx="10333333" cy="5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9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F26283-4FEA-D5A0-1F10-104313D00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27" y="1122434"/>
            <a:ext cx="8678345" cy="4033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87B544-293D-AA7D-8014-994EDA0FA29B}"/>
              </a:ext>
            </a:extLst>
          </p:cNvPr>
          <p:cNvSpPr txBox="1"/>
          <p:nvPr/>
        </p:nvSpPr>
        <p:spPr>
          <a:xfrm>
            <a:off x="1756827" y="5439266"/>
            <a:ext cx="867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commit, the staging area has the current same snapshot stored in the repository. </a:t>
            </a:r>
          </a:p>
        </p:txBody>
      </p:sp>
    </p:spTree>
    <p:extLst>
      <p:ext uri="{BB962C8B-B14F-4D97-AF65-F5344CB8AC3E}">
        <p14:creationId xmlns:p14="http://schemas.microsoft.com/office/powerpoint/2010/main" val="24216250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C5DC0-F114-425E-B7F6-6D3B2876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GitKraken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B55F4-BB2B-E5A1-AEE8-18448A29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485" y="1552575"/>
            <a:ext cx="611903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08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1F1D6-914C-6F03-3C7D-742380631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14" y="808434"/>
            <a:ext cx="6942261" cy="52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121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C6F867-FA09-07BF-58A9-39CB06FD0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47" y="942975"/>
            <a:ext cx="9066828" cy="539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1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B231-6B47-E495-706D-AF5F72ED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– Creating Snapshots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A7A9D-5DC0-57A9-0A22-166E9B47E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1" y="1612113"/>
            <a:ext cx="10088383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10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1C60B-A382-E0AB-2271-D4174A1A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345" y="581679"/>
            <a:ext cx="8522955" cy="56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75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69C05-A288-7D1E-ACD6-488060175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35" y="900028"/>
            <a:ext cx="8097380" cy="120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280DA-B546-4B79-F589-7BF1EB05A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435" y="2109872"/>
            <a:ext cx="8697025" cy="37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925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34527-8884-26AE-5A68-9F94FFEC5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414181"/>
            <a:ext cx="1051706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00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1DA29-3C18-4279-0918-CDB23945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376076"/>
            <a:ext cx="10764752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551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2788-E6EE-9C45-07A6-83718A1B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D076F4-1884-562B-C623-D3B0A3EA54E4}"/>
              </a:ext>
            </a:extLst>
          </p:cNvPr>
          <p:cNvSpPr txBox="1"/>
          <p:nvPr/>
        </p:nvSpPr>
        <p:spPr>
          <a:xfrm>
            <a:off x="933449" y="1419225"/>
            <a:ext cx="9617319" cy="465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1. Initialize a new repository. Add two files in your working directory.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2. View the status of the working directory and the staging area.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3. Stage both files.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4. View the changes in the staging area.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5. Create a commit.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6. View the list of commits.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7. View the content of the last commit.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8. Update one of the files. View the changes in the working directory.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9. Stage the changes. 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10. </a:t>
            </a:r>
            <a:r>
              <a:rPr lang="en-US" sz="2000" dirty="0" err="1"/>
              <a:t>Unstage</a:t>
            </a:r>
            <a:r>
              <a:rPr lang="en-US" sz="2000" dirty="0"/>
              <a:t> the file. </a:t>
            </a:r>
          </a:p>
        </p:txBody>
      </p:sp>
    </p:spTree>
    <p:extLst>
      <p:ext uri="{BB962C8B-B14F-4D97-AF65-F5344CB8AC3E}">
        <p14:creationId xmlns:p14="http://schemas.microsoft.com/office/powerpoint/2010/main" val="1929269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29352B-471C-3481-03C8-B5FE9F8F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61" y="1215992"/>
            <a:ext cx="8249077" cy="46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03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C1999E-7A3F-7D9B-374C-DB6CD2DC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38" y="1127709"/>
            <a:ext cx="7623724" cy="46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75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894</TotalTime>
  <Words>573</Words>
  <Application>Microsoft Office PowerPoint</Application>
  <PresentationFormat>Widescreen</PresentationFormat>
  <Paragraphs>86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Aptos</vt:lpstr>
      <vt:lpstr>Arial</vt:lpstr>
      <vt:lpstr>Century Gothic</vt:lpstr>
      <vt:lpstr>Wingdings 3</vt:lpstr>
      <vt:lpstr>Ion</vt:lpstr>
      <vt:lpstr>Creating Snapshots</vt:lpstr>
      <vt:lpstr>Initializing a Repository</vt:lpstr>
      <vt:lpstr>.git folder</vt:lpstr>
      <vt:lpstr>Git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Staging Files</vt:lpstr>
      <vt:lpstr>PowerPoint Presentation</vt:lpstr>
      <vt:lpstr>PowerPoint Presentation</vt:lpstr>
      <vt:lpstr>PowerPoint Presentation</vt:lpstr>
      <vt:lpstr>Committing Changes</vt:lpstr>
      <vt:lpstr>PowerPoint Presentation</vt:lpstr>
      <vt:lpstr>Committing Best Practices</vt:lpstr>
      <vt:lpstr>Skipping the Staging Area</vt:lpstr>
      <vt:lpstr>Removing Files</vt:lpstr>
      <vt:lpstr>PowerPoint Presentation</vt:lpstr>
      <vt:lpstr>PowerPoint Presentation</vt:lpstr>
      <vt:lpstr>Renaming and Moving Files</vt:lpstr>
      <vt:lpstr>PowerPoint Presentation</vt:lpstr>
      <vt:lpstr>Using git mv</vt:lpstr>
      <vt:lpstr>Ignoring Files - .gitignore</vt:lpstr>
      <vt:lpstr>PowerPoint Presentation</vt:lpstr>
      <vt:lpstr>PowerPoint Presentation</vt:lpstr>
      <vt:lpstr>How to Handle Accidently Committed Changes</vt:lpstr>
      <vt:lpstr>PowerPoint Presentation</vt:lpstr>
      <vt:lpstr>PowerPoint Presentation</vt:lpstr>
      <vt:lpstr>PowerPoint Presentation</vt:lpstr>
      <vt:lpstr>Check files in Staging Area</vt:lpstr>
      <vt:lpstr>To remove the file from staging area</vt:lpstr>
      <vt:lpstr>PowerPoint Presentation</vt:lpstr>
      <vt:lpstr>.gitignore template</vt:lpstr>
      <vt:lpstr>Short Status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Viewing Staged and Unstaged Changes: diff</vt:lpstr>
      <vt:lpstr>PowerPoint Presentation</vt:lpstr>
      <vt:lpstr>PowerPoint Presentation</vt:lpstr>
      <vt:lpstr>Visual DIFF Tools</vt:lpstr>
      <vt:lpstr>PowerPoint Presentation</vt:lpstr>
      <vt:lpstr>PowerPoint Presentation</vt:lpstr>
      <vt:lpstr>Viewing History</vt:lpstr>
      <vt:lpstr>PowerPoint Presentation</vt:lpstr>
      <vt:lpstr>Viewing a Commit</vt:lpstr>
      <vt:lpstr>PowerPoint Presentation</vt:lpstr>
      <vt:lpstr>PowerPoint Presentation</vt:lpstr>
      <vt:lpstr>PowerPoint Presentation</vt:lpstr>
      <vt:lpstr>Unstaging Files</vt:lpstr>
      <vt:lpstr>PowerPoint Presentation</vt:lpstr>
      <vt:lpstr>Discarding Local Changes</vt:lpstr>
      <vt:lpstr>PowerPoint Presentation</vt:lpstr>
      <vt:lpstr>PowerPoint Presentation</vt:lpstr>
      <vt:lpstr>Restoring a File to an Earlier Version</vt:lpstr>
      <vt:lpstr>PowerPoint Presentation</vt:lpstr>
      <vt:lpstr>Creating Snapshots with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GitKraken</vt:lpstr>
      <vt:lpstr>PowerPoint Presentation</vt:lpstr>
      <vt:lpstr>PowerPoint Presentation</vt:lpstr>
      <vt:lpstr>Summary – Creating Snapshots</vt:lpstr>
      <vt:lpstr>PowerPoint Presentation</vt:lpstr>
      <vt:lpstr>PowerPoint Presentation</vt:lpstr>
      <vt:lpstr>PowerPoint Presentation</vt:lpstr>
      <vt:lpstr>PowerPoint Presentation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Snapshots</dc:title>
  <dc:creator>Kwak, Myungjae</dc:creator>
  <cp:lastModifiedBy>Kwak, Myungjae</cp:lastModifiedBy>
  <cp:revision>5</cp:revision>
  <dcterms:created xsi:type="dcterms:W3CDTF">2024-07-19T23:27:36Z</dcterms:created>
  <dcterms:modified xsi:type="dcterms:W3CDTF">2024-07-20T14:22:21Z</dcterms:modified>
</cp:coreProperties>
</file>